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sldIdLst>
    <p:sldId id="257" r:id="rId2"/>
    <p:sldId id="258" r:id="rId3"/>
    <p:sldId id="270" r:id="rId4"/>
    <p:sldId id="269" r:id="rId5"/>
    <p:sldId id="261" r:id="rId6"/>
    <p:sldId id="260" r:id="rId7"/>
    <p:sldId id="272" r:id="rId8"/>
    <p:sldId id="287" r:id="rId9"/>
    <p:sldId id="275" r:id="rId10"/>
    <p:sldId id="276" r:id="rId11"/>
    <p:sldId id="277" r:id="rId12"/>
    <p:sldId id="288" r:id="rId13"/>
    <p:sldId id="278" r:id="rId14"/>
    <p:sldId id="280" r:id="rId15"/>
    <p:sldId id="279" r:id="rId16"/>
    <p:sldId id="283" r:id="rId17"/>
    <p:sldId id="285" r:id="rId18"/>
    <p:sldId id="286" r:id="rId19"/>
    <p:sldId id="264" r:id="rId20"/>
    <p:sldId id="265" r:id="rId21"/>
    <p:sldId id="281" r:id="rId22"/>
    <p:sldId id="282" r:id="rId23"/>
    <p:sldId id="26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76" autoAdjust="0"/>
    <p:restoredTop sz="94660"/>
  </p:normalViewPr>
  <p:slideViewPr>
    <p:cSldViewPr snapToGrid="0">
      <p:cViewPr varScale="1">
        <p:scale>
          <a:sx n="74" d="100"/>
          <a:sy n="74" d="100"/>
        </p:scale>
        <p:origin x="5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568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856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469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5867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58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852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156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74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6584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7817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02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52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3094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870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E05B491-FE96-498F-94E7-9EDE3DACAC5B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AA9D8BB2-D64A-42A7-9E5B-2E6DC7F5F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3478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80" y="101600"/>
            <a:ext cx="2381251" cy="17859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802" y="12667"/>
            <a:ext cx="2023198" cy="187487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387662" y="-26245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478770" y="450784"/>
            <a:ext cx="5337540" cy="970450"/>
          </a:xfrm>
        </p:spPr>
        <p:txBody>
          <a:bodyPr/>
          <a:lstStyle/>
          <a:p>
            <a:r>
              <a:rPr lang="en-US" dirty="0" smtClean="0"/>
              <a:t>SDL MINI PROJECT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91822" y="4285103"/>
            <a:ext cx="887306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GROUP MEMBERS : 			GUIDED BY:</a:t>
            </a:r>
          </a:p>
          <a:p>
            <a:endParaRPr lang="en-US" sz="2400" dirty="0" smtClean="0"/>
          </a:p>
          <a:p>
            <a:r>
              <a:rPr lang="en-US" sz="2400" dirty="0" smtClean="0"/>
              <a:t>Tanvi </a:t>
            </a:r>
            <a:r>
              <a:rPr lang="en-US" sz="2400" dirty="0"/>
              <a:t>Joshi – </a:t>
            </a:r>
            <a:r>
              <a:rPr lang="en-US" sz="2400" dirty="0" smtClean="0"/>
              <a:t>T150134263			 </a:t>
            </a:r>
            <a:r>
              <a:rPr lang="en-US" sz="2400" dirty="0" err="1" smtClean="0"/>
              <a:t>Mr.K.P.Birla</a:t>
            </a:r>
            <a:r>
              <a:rPr lang="en-US" sz="2400" dirty="0" smtClean="0"/>
              <a:t>		</a:t>
            </a:r>
            <a:endParaRPr lang="en-US" sz="2400" dirty="0"/>
          </a:p>
          <a:p>
            <a:r>
              <a:rPr lang="en-US" sz="2400" dirty="0" smtClean="0"/>
              <a:t>Vedika Mujgule - T150134287		</a:t>
            </a:r>
            <a:r>
              <a:rPr lang="en-US" sz="2400" dirty="0"/>
              <a:t> </a:t>
            </a:r>
            <a:r>
              <a:rPr lang="en-US" sz="2400" dirty="0" err="1"/>
              <a:t>Mr</a:t>
            </a:r>
            <a:r>
              <a:rPr lang="en-US" sz="2400" dirty="0"/>
              <a:t> .</a:t>
            </a:r>
            <a:r>
              <a:rPr lang="en-US" sz="2400" dirty="0" err="1"/>
              <a:t>W.W.Pingle</a:t>
            </a:r>
            <a:endParaRPr lang="en-US" sz="2400" dirty="0" smtClean="0"/>
          </a:p>
          <a:p>
            <a:r>
              <a:rPr lang="en-US" sz="2400" dirty="0" err="1" smtClean="0"/>
              <a:t>Spandan</a:t>
            </a:r>
            <a:r>
              <a:rPr lang="en-US" sz="2400" dirty="0" smtClean="0"/>
              <a:t> </a:t>
            </a:r>
            <a:r>
              <a:rPr lang="en-US" sz="2400" dirty="0"/>
              <a:t>Patel – </a:t>
            </a:r>
            <a:r>
              <a:rPr lang="en-US" sz="2400" dirty="0" smtClean="0"/>
              <a:t>T150134301</a:t>
            </a:r>
            <a:endParaRPr lang="en-US" sz="2400" dirty="0"/>
          </a:p>
          <a:p>
            <a:r>
              <a:rPr lang="en-US" sz="2400" dirty="0"/>
              <a:t>Rashmi </a:t>
            </a:r>
            <a:r>
              <a:rPr lang="en-US" sz="2400" dirty="0" err="1"/>
              <a:t>Purandare</a:t>
            </a:r>
            <a:r>
              <a:rPr lang="en-US" sz="2400" dirty="0"/>
              <a:t> – </a:t>
            </a:r>
            <a:r>
              <a:rPr lang="en-US" sz="2400" dirty="0" smtClean="0"/>
              <a:t>T150134310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99911" y="2009422"/>
            <a:ext cx="1029546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 </a:t>
            </a:r>
          </a:p>
          <a:p>
            <a:pPr algn="ctr"/>
            <a:r>
              <a:rPr lang="en-US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OLD BOOKS ONLINE SELLING</a:t>
            </a:r>
            <a:endParaRPr lang="en-US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87161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664" y="682581"/>
            <a:ext cx="10571998" cy="970450"/>
          </a:xfrm>
        </p:spPr>
        <p:txBody>
          <a:bodyPr/>
          <a:lstStyle/>
          <a:p>
            <a:r>
              <a:rPr lang="en-US" dirty="0" smtClean="0"/>
              <a:t>Sign In or Sign Up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953" y="2292440"/>
            <a:ext cx="8461420" cy="446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3127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Page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5" t="16162" r="6390" b="6445"/>
          <a:stretch/>
        </p:blipFill>
        <p:spPr>
          <a:xfrm>
            <a:off x="1429554" y="2331075"/>
            <a:ext cx="8641724" cy="437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106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Header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" t="15479" r="1536" b="58116"/>
          <a:stretch/>
        </p:blipFill>
        <p:spPr>
          <a:xfrm>
            <a:off x="810000" y="2627290"/>
            <a:ext cx="9826581" cy="149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779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 Paper Download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" t="14981" r="1395" b="6715"/>
          <a:stretch/>
        </p:blipFill>
        <p:spPr>
          <a:xfrm>
            <a:off x="991674" y="2305318"/>
            <a:ext cx="9826580" cy="443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4274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t="15479" r="2305" b="5079"/>
          <a:stretch/>
        </p:blipFill>
        <p:spPr>
          <a:xfrm>
            <a:off x="965915" y="2228045"/>
            <a:ext cx="9736428" cy="449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0150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Buy or Sell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" t="17072" r="1779" b="4395"/>
          <a:stretch/>
        </p:blipFill>
        <p:spPr>
          <a:xfrm>
            <a:off x="978794" y="2305318"/>
            <a:ext cx="9813702" cy="444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2053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Seller Page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8" t="15024" r="1676" b="5989"/>
          <a:stretch/>
        </p:blipFill>
        <p:spPr>
          <a:xfrm>
            <a:off x="810000" y="2240925"/>
            <a:ext cx="9684913" cy="446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2997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Buyer Page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" t="17526" r="1650" b="4169"/>
          <a:stretch/>
        </p:blipFill>
        <p:spPr>
          <a:xfrm>
            <a:off x="1030310" y="2305318"/>
            <a:ext cx="9852338" cy="443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710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Chat Room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24" b="4851"/>
          <a:stretch/>
        </p:blipFill>
        <p:spPr>
          <a:xfrm>
            <a:off x="953037" y="2266682"/>
            <a:ext cx="10058400" cy="444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160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FEATURES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smtClean="0"/>
              <a:t>Customer </a:t>
            </a:r>
            <a:r>
              <a:rPr lang="en-US" sz="2200" dirty="0" err="1" smtClean="0"/>
              <a:t>SignIn</a:t>
            </a:r>
            <a:r>
              <a:rPr lang="en-US" sz="2200" dirty="0" smtClean="0"/>
              <a:t> and </a:t>
            </a:r>
            <a:r>
              <a:rPr lang="en-US" sz="2200" dirty="0" err="1" smtClean="0"/>
              <a:t>SignUp</a:t>
            </a:r>
            <a:r>
              <a:rPr lang="en-US" sz="2200" dirty="0" smtClean="0"/>
              <a:t>.</a:t>
            </a:r>
          </a:p>
          <a:p>
            <a:r>
              <a:rPr lang="en-US" sz="2200" dirty="0" smtClean="0"/>
              <a:t>Buy books by year and department.</a:t>
            </a:r>
          </a:p>
          <a:p>
            <a:r>
              <a:rPr lang="en-US" sz="2200" dirty="0" smtClean="0"/>
              <a:t>Download university question papers.</a:t>
            </a:r>
          </a:p>
          <a:p>
            <a:r>
              <a:rPr lang="en-US" sz="2200" dirty="0" smtClean="0"/>
              <a:t>Chat Room feature provided</a:t>
            </a:r>
            <a:r>
              <a:rPr lang="en-US" sz="2200" dirty="0" smtClean="0"/>
              <a:t>.</a:t>
            </a:r>
            <a:endParaRPr lang="en-US" sz="2200" dirty="0" smtClean="0"/>
          </a:p>
          <a:p>
            <a:r>
              <a:rPr lang="en-US" sz="2200" dirty="0" smtClean="0"/>
              <a:t>Contact Us feature provided.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72244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OBJECTIVES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09412" y="1836960"/>
            <a:ext cx="10515600" cy="4351338"/>
          </a:xfrm>
        </p:spPr>
        <p:txBody>
          <a:bodyPr>
            <a:noAutofit/>
          </a:bodyPr>
          <a:lstStyle/>
          <a:p>
            <a:endParaRPr lang="en-US" sz="2800" dirty="0" smtClean="0"/>
          </a:p>
          <a:p>
            <a:r>
              <a:rPr lang="en-US" sz="2800" dirty="0" smtClean="0"/>
              <a:t>The </a:t>
            </a:r>
            <a:r>
              <a:rPr lang="en-US" sz="2800" dirty="0"/>
              <a:t>purpose of this project is to provide easy </a:t>
            </a:r>
            <a:r>
              <a:rPr lang="en-US" sz="2800" dirty="0" smtClean="0"/>
              <a:t>online buying and selling of old books.</a:t>
            </a:r>
          </a:p>
          <a:p>
            <a:r>
              <a:rPr lang="en-US" sz="2800" dirty="0" smtClean="0"/>
              <a:t>Other objective is to provide university question papers.</a:t>
            </a:r>
            <a:endParaRPr lang="en-US" sz="2800" dirty="0"/>
          </a:p>
          <a:p>
            <a:r>
              <a:rPr lang="en-US" sz="2800" dirty="0" smtClean="0"/>
              <a:t>The proposed system will offer a web-based interface for students.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672994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LIMITATIONS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ook sold no </a:t>
            </a:r>
            <a:r>
              <a:rPr lang="en-US" sz="2400" dirty="0" err="1" smtClean="0"/>
              <a:t>updation</a:t>
            </a:r>
            <a:r>
              <a:rPr lang="en-US" sz="2400" smtClean="0"/>
              <a:t> available.</a:t>
            </a:r>
            <a:endParaRPr lang="en-US" sz="2400" dirty="0" smtClean="0"/>
          </a:p>
          <a:p>
            <a:r>
              <a:rPr lang="en-US" sz="2400" dirty="0"/>
              <a:t>M</a:t>
            </a:r>
            <a:r>
              <a:rPr lang="en-US" sz="2400" dirty="0" smtClean="0"/>
              <a:t>onetary transaction . </a:t>
            </a:r>
          </a:p>
          <a:p>
            <a:r>
              <a:rPr lang="en-US" sz="2400" dirty="0" smtClean="0"/>
              <a:t>Contact Us .</a:t>
            </a:r>
          </a:p>
          <a:p>
            <a:r>
              <a:rPr lang="en-US" sz="2400" dirty="0" smtClean="0"/>
              <a:t>Privacy for chat room.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830168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7577" y="447188"/>
            <a:ext cx="10571998" cy="970450"/>
          </a:xfrm>
        </p:spPr>
        <p:txBody>
          <a:bodyPr/>
          <a:lstStyle/>
          <a:p>
            <a:pPr algn="ctr"/>
            <a:r>
              <a:rPr lang="en-US" dirty="0" smtClean="0"/>
              <a:t>PERFORMANCE MEASURES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36371" y="28535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4491511"/>
              </p:ext>
            </p:extLst>
          </p:nvPr>
        </p:nvGraphicFramePr>
        <p:xfrm>
          <a:off x="1328736" y="2376756"/>
          <a:ext cx="8856249" cy="402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083"/>
                <a:gridCol w="2952083"/>
                <a:gridCol w="2952083"/>
              </a:tblGrid>
              <a:tr h="253379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Quantitative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Quantity of output expected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Make max number</a:t>
                      </a:r>
                      <a:r>
                        <a:rPr lang="en-US" baseline="0" dirty="0" smtClean="0"/>
                        <a:t> of books available for shopping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Qualitative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Specific quality of output expected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Meet</a:t>
                      </a:r>
                      <a:r>
                        <a:rPr lang="en-US" baseline="0" dirty="0" smtClean="0"/>
                        <a:t> university quality standards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r>
                        <a:rPr lang="en-US" baseline="0" dirty="0" smtClean="0"/>
                        <a:t> by which result should be achieved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Completed</a:t>
                      </a:r>
                      <a:r>
                        <a:rPr lang="en-US" baseline="0" dirty="0" smtClean="0"/>
                        <a:t> within 40-45 days</a:t>
                      </a:r>
                    </a:p>
                    <a:p>
                      <a:r>
                        <a:rPr lang="en-US" baseline="0" dirty="0" smtClean="0"/>
                        <a:t>End date:10-10-2017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 or price considered appropriate or acceptable to achieve the end</a:t>
                      </a:r>
                      <a:r>
                        <a:rPr lang="en-US" baseline="0" dirty="0" smtClean="0"/>
                        <a:t> results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All open source software used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96477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web-application is system which provides the facility to the </a:t>
            </a:r>
            <a:r>
              <a:rPr lang="en-US" sz="2400" dirty="0" smtClean="0"/>
              <a:t>students </a:t>
            </a:r>
            <a:r>
              <a:rPr lang="en-US" sz="2400" dirty="0"/>
              <a:t>to purchase the books from our web interface without any complexity.</a:t>
            </a:r>
          </a:p>
        </p:txBody>
      </p:sp>
    </p:spTree>
    <p:extLst>
      <p:ext uri="{BB962C8B-B14F-4D97-AF65-F5344CB8AC3E}">
        <p14:creationId xmlns:p14="http://schemas.microsoft.com/office/powerpoint/2010/main" val="30293851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163" y="447188"/>
            <a:ext cx="6170349" cy="970450"/>
          </a:xfrm>
        </p:spPr>
        <p:txBody>
          <a:bodyPr/>
          <a:lstStyle/>
          <a:p>
            <a:r>
              <a:rPr lang="en-US" sz="7200" b="0" dirty="0" smtClean="0"/>
              <a:t>THANK YOU !</a:t>
            </a:r>
            <a:endParaRPr lang="en-US" sz="7200" b="0" dirty="0"/>
          </a:p>
        </p:txBody>
      </p:sp>
      <p:sp>
        <p:nvSpPr>
          <p:cNvPr id="3" name="Rectangle 2"/>
          <p:cNvSpPr/>
          <p:nvPr/>
        </p:nvSpPr>
        <p:spPr>
          <a:xfrm>
            <a:off x="244699" y="2274838"/>
            <a:ext cx="1164250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GROUP MEMBERS : 		</a:t>
            </a:r>
          </a:p>
          <a:p>
            <a:endParaRPr lang="en-US" sz="2800" dirty="0"/>
          </a:p>
          <a:p>
            <a:r>
              <a:rPr lang="en-US" sz="2800" dirty="0"/>
              <a:t>Tanvi Joshi – </a:t>
            </a:r>
            <a:r>
              <a:rPr lang="en-US" sz="2800" dirty="0" smtClean="0"/>
              <a:t>T150134263			</a:t>
            </a:r>
            <a:r>
              <a:rPr lang="en-US" sz="2800" dirty="0"/>
              <a:t> </a:t>
            </a:r>
            <a:endParaRPr lang="en-US" sz="2800" dirty="0" smtClean="0"/>
          </a:p>
          <a:p>
            <a:r>
              <a:rPr lang="en-US" sz="2800" dirty="0"/>
              <a:t>			</a:t>
            </a:r>
            <a:r>
              <a:rPr lang="en-US" sz="2800" dirty="0" smtClean="0"/>
              <a:t>				 </a:t>
            </a:r>
            <a:r>
              <a:rPr lang="en-US" sz="2800" dirty="0"/>
              <a:t>		</a:t>
            </a:r>
          </a:p>
          <a:p>
            <a:r>
              <a:rPr lang="en-US" sz="2800" dirty="0"/>
              <a:t>Vedika Mujgule - T150134287	</a:t>
            </a:r>
            <a:r>
              <a:rPr lang="en-US" sz="2800" dirty="0" smtClean="0"/>
              <a:t>	</a:t>
            </a:r>
            <a:r>
              <a:rPr lang="en-US" sz="2800" dirty="0"/>
              <a:t> </a:t>
            </a:r>
          </a:p>
          <a:p>
            <a:endParaRPr lang="en-US" sz="2800" dirty="0" smtClean="0"/>
          </a:p>
          <a:p>
            <a:r>
              <a:rPr lang="en-US" sz="2800" dirty="0" err="1" smtClean="0"/>
              <a:t>Spandan</a:t>
            </a:r>
            <a:r>
              <a:rPr lang="en-US" sz="2800" dirty="0" smtClean="0"/>
              <a:t> </a:t>
            </a:r>
            <a:r>
              <a:rPr lang="en-US" sz="2800" dirty="0"/>
              <a:t>Patel – </a:t>
            </a:r>
            <a:r>
              <a:rPr lang="en-US" sz="2800" dirty="0" smtClean="0"/>
              <a:t>T150134301</a:t>
            </a:r>
          </a:p>
          <a:p>
            <a:endParaRPr lang="en-US" sz="2800" dirty="0"/>
          </a:p>
          <a:p>
            <a:r>
              <a:rPr lang="en-US" sz="2800" dirty="0"/>
              <a:t>Rashmi </a:t>
            </a:r>
            <a:r>
              <a:rPr lang="en-US" sz="2800" dirty="0" err="1"/>
              <a:t>Purandare</a:t>
            </a:r>
            <a:r>
              <a:rPr lang="en-US" sz="2800" dirty="0"/>
              <a:t> – T150134310</a:t>
            </a:r>
          </a:p>
        </p:txBody>
      </p:sp>
    </p:spTree>
    <p:extLst>
      <p:ext uri="{BB962C8B-B14F-4D97-AF65-F5344CB8AC3E}">
        <p14:creationId xmlns:p14="http://schemas.microsoft.com/office/powerpoint/2010/main" val="32160875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DEFINATION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To </a:t>
            </a:r>
            <a:r>
              <a:rPr lang="en-US" sz="2800" dirty="0"/>
              <a:t>create a web interface which allows </a:t>
            </a:r>
            <a:r>
              <a:rPr lang="en-US" sz="2800" dirty="0" smtClean="0"/>
              <a:t>students to shop old </a:t>
            </a:r>
            <a:r>
              <a:rPr lang="en-US" sz="2800" dirty="0"/>
              <a:t>books and reuse them. </a:t>
            </a:r>
            <a:endParaRPr lang="en-US" sz="2800" dirty="0" smtClean="0"/>
          </a:p>
          <a:p>
            <a:r>
              <a:rPr lang="en-US" sz="2800" dirty="0" smtClean="0"/>
              <a:t>  </a:t>
            </a:r>
            <a:r>
              <a:rPr lang="en-US" sz="2800" dirty="0"/>
              <a:t>P</a:t>
            </a:r>
            <a:r>
              <a:rPr lang="en-US" sz="2800" dirty="0" smtClean="0"/>
              <a:t>rovide the facility for students/staff to  </a:t>
            </a:r>
            <a:r>
              <a:rPr lang="en-US" sz="2800" dirty="0"/>
              <a:t>download university question papers from </a:t>
            </a:r>
            <a:r>
              <a:rPr lang="en-US" sz="2800" dirty="0" smtClean="0"/>
              <a:t>the website.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159182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TARGET USERS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Students.</a:t>
            </a:r>
          </a:p>
          <a:p>
            <a:r>
              <a:rPr lang="en-US" sz="3200" dirty="0" smtClean="0"/>
              <a:t>Professors</a:t>
            </a:r>
            <a:r>
              <a:rPr lang="en-US" sz="3200" dirty="0"/>
              <a:t>.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4080080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TECHNOLOGY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24" y="2634411"/>
            <a:ext cx="10554574" cy="36365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 smtClean="0"/>
              <a:t>JSP-  JAVA SERVER PAGES</a:t>
            </a:r>
          </a:p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Java Server </a:t>
            </a:r>
            <a:r>
              <a:rPr lang="en-US" sz="2400" dirty="0"/>
              <a:t>Pages (JSP) is a technology that helps </a:t>
            </a:r>
            <a:r>
              <a:rPr lang="en-US" sz="2400" dirty="0" smtClean="0"/>
              <a:t>software developers</a:t>
            </a:r>
            <a:r>
              <a:rPr lang="en-US" sz="2400" dirty="0"/>
              <a:t> create </a:t>
            </a:r>
            <a:r>
              <a:rPr lang="en-US" sz="2400" dirty="0" smtClean="0"/>
              <a:t>dynamically generated web pages based </a:t>
            </a:r>
            <a:r>
              <a:rPr lang="en-US" sz="2400" dirty="0"/>
              <a:t>on </a:t>
            </a:r>
            <a:r>
              <a:rPr lang="en-US" sz="2400" dirty="0" smtClean="0"/>
              <a:t>HTML</a:t>
            </a:r>
          </a:p>
          <a:p>
            <a:r>
              <a:rPr lang="en-US" sz="2400" dirty="0" smtClean="0"/>
              <a:t>To run Java Server </a:t>
            </a:r>
            <a:r>
              <a:rPr lang="en-US" sz="2400" dirty="0"/>
              <a:t>Pages, a compatible web </a:t>
            </a:r>
            <a:r>
              <a:rPr lang="en-US" sz="2400" dirty="0" smtClean="0"/>
              <a:t>server </a:t>
            </a:r>
            <a:r>
              <a:rPr lang="en-US" sz="2400" dirty="0"/>
              <a:t>such as </a:t>
            </a:r>
            <a:r>
              <a:rPr lang="en-US" sz="2400" dirty="0" smtClean="0"/>
              <a:t> </a:t>
            </a:r>
            <a:r>
              <a:rPr lang="en-US" sz="2400" dirty="0"/>
              <a:t>Tomcat or </a:t>
            </a:r>
            <a:r>
              <a:rPr lang="en-US" sz="2400" dirty="0" smtClean="0"/>
              <a:t>Glassfish, </a:t>
            </a:r>
            <a:r>
              <a:rPr lang="en-US" sz="2400" dirty="0"/>
              <a:t>is required</a:t>
            </a:r>
            <a:r>
              <a:rPr lang="en-US" sz="2400" dirty="0" smtClean="0"/>
              <a:t>.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76792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REQUIREMENTS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1" y="2524260"/>
            <a:ext cx="10114343" cy="3863662"/>
          </a:xfrm>
        </p:spPr>
        <p:txBody>
          <a:bodyPr>
            <a:noAutofit/>
          </a:bodyPr>
          <a:lstStyle/>
          <a:p>
            <a:pPr marL="1085850" lvl="2" indent="-285750"/>
            <a:r>
              <a:rPr lang="en-US" sz="2400" dirty="0" smtClean="0"/>
              <a:t>Software Requirements:</a:t>
            </a:r>
          </a:p>
          <a:p>
            <a:pPr marL="1371600" lvl="3" indent="0">
              <a:buNone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effectLst/>
              </a:rPr>
              <a:t>JDK – Java Development Kit</a:t>
            </a:r>
          </a:p>
          <a:p>
            <a:pPr marL="1371600" lvl="3" indent="0">
              <a:buNone/>
            </a:pPr>
            <a:r>
              <a:rPr lang="en-US" altLang="en-US" sz="2400" dirty="0" err="1" smtClean="0"/>
              <a:t>Netbeans</a:t>
            </a:r>
            <a:r>
              <a:rPr lang="en-US" altLang="en-US" sz="2400" dirty="0" smtClean="0"/>
              <a:t> IDE – 8.2 </a:t>
            </a:r>
          </a:p>
          <a:p>
            <a:pPr marL="1371600" lvl="3" indent="0">
              <a:buNone/>
            </a:pP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effectLst/>
              </a:rPr>
              <a:t>MySql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effectLst/>
              </a:rPr>
              <a:t> for database</a:t>
            </a:r>
          </a:p>
          <a:p>
            <a:pPr marL="1371600" lvl="3" indent="0">
              <a:buNone/>
            </a:pPr>
            <a:r>
              <a:rPr lang="en-US" altLang="en-US" sz="2400" dirty="0" smtClean="0"/>
              <a:t>Glassfish server</a:t>
            </a:r>
          </a:p>
          <a:p>
            <a:pPr marL="1371600" lvl="3" indent="0">
              <a:buNone/>
            </a:pPr>
            <a:endParaRPr lang="en-US" altLang="en-US" sz="2400" dirty="0" smtClean="0"/>
          </a:p>
          <a:p>
            <a:pPr marL="800100" lvl="2"/>
            <a:r>
              <a:rPr lang="en-US" sz="2400" dirty="0"/>
              <a:t>Hardware Requirements:</a:t>
            </a:r>
          </a:p>
          <a:p>
            <a:pPr marL="800100" lvl="2" indent="0">
              <a:buNone/>
            </a:pPr>
            <a:r>
              <a:rPr lang="en-US" sz="2400" dirty="0"/>
              <a:t>	          Laptop</a:t>
            </a:r>
          </a:p>
          <a:p>
            <a:pPr lvl="3"/>
            <a:endParaRPr lang="en-US" alt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5310412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5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810000" y="2192670"/>
            <a:ext cx="9529972" cy="266544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7935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following 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is the scope that our web 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interface provides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800" dirty="0"/>
          </a:p>
          <a:p>
            <a:pPr defTabSz="914400">
              <a:buClr>
                <a:schemeClr val="accent1">
                  <a:lumMod val="75000"/>
                </a:schemeClr>
              </a:buClr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asy assistance to both the 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buyer 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 well as the 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seller 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 proper database and information.</a:t>
            </a:r>
          </a:p>
          <a:p>
            <a:pPr defTabSz="914400">
              <a:buClr>
                <a:schemeClr val="accent1">
                  <a:lumMod val="75000"/>
                </a:schemeClr>
              </a:buClr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scope for downloading university question papers.</a:t>
            </a:r>
          </a:p>
          <a:p>
            <a:pPr defTabSz="914400">
              <a:buClr>
                <a:schemeClr val="accent1">
                  <a:lumMod val="75000"/>
                </a:schemeClr>
              </a:buClr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buying books related to university syllabus.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7792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6560" b="10925"/>
          <a:stretch/>
        </p:blipFill>
        <p:spPr>
          <a:xfrm>
            <a:off x="2654438" y="2848021"/>
            <a:ext cx="6084633" cy="3773511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486397" y="4515836"/>
            <a:ext cx="1378039" cy="4378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5492833" y="5500942"/>
            <a:ext cx="1378039" cy="4378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BOOK ADDED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5486397" y="6048166"/>
            <a:ext cx="1378039" cy="4378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LOGOUT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505712" y="4090183"/>
            <a:ext cx="1365160" cy="352433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BOOK SHOP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5492833" y="3606874"/>
            <a:ext cx="1378039" cy="4378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LOGIN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5492833" y="3129043"/>
            <a:ext cx="1378039" cy="4378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REGISTER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473518" y="5026939"/>
            <a:ext cx="1378039" cy="4378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FILL DETAILS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846231" y="5234664"/>
            <a:ext cx="914400" cy="2662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STUDENT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116687" y="2984113"/>
            <a:ext cx="1517179" cy="2484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9074414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Graphical User Interface (GUI)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557137"/>
            <a:ext cx="10554574" cy="363651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Login or Sign Up Page.</a:t>
            </a:r>
          </a:p>
          <a:p>
            <a:r>
              <a:rPr lang="en-US" dirty="0"/>
              <a:t>Login </a:t>
            </a:r>
            <a:r>
              <a:rPr lang="en-US" dirty="0" smtClean="0"/>
              <a:t>Page.</a:t>
            </a:r>
          </a:p>
          <a:p>
            <a:r>
              <a:rPr lang="en-US" dirty="0" smtClean="0"/>
              <a:t>Header.</a:t>
            </a:r>
          </a:p>
          <a:p>
            <a:r>
              <a:rPr lang="en-US" dirty="0"/>
              <a:t>Question Paper </a:t>
            </a:r>
            <a:r>
              <a:rPr lang="en-US" dirty="0" smtClean="0"/>
              <a:t>Download Page.</a:t>
            </a:r>
          </a:p>
          <a:p>
            <a:r>
              <a:rPr lang="en-US" dirty="0"/>
              <a:t>Contact Us Page</a:t>
            </a:r>
            <a:r>
              <a:rPr lang="en-US" dirty="0" smtClean="0"/>
              <a:t>.</a:t>
            </a:r>
          </a:p>
          <a:p>
            <a:r>
              <a:rPr lang="en-US" dirty="0"/>
              <a:t>Buy or Sell </a:t>
            </a:r>
            <a:r>
              <a:rPr lang="en-US" dirty="0" smtClean="0"/>
              <a:t>Redirect Page.</a:t>
            </a:r>
          </a:p>
          <a:p>
            <a:r>
              <a:rPr lang="en-US" dirty="0" smtClean="0"/>
              <a:t>Seller Page.</a:t>
            </a:r>
          </a:p>
          <a:p>
            <a:r>
              <a:rPr lang="en-US" dirty="0" smtClean="0"/>
              <a:t>Buyer Page.</a:t>
            </a:r>
          </a:p>
          <a:p>
            <a:r>
              <a:rPr lang="en-US" dirty="0" smtClean="0"/>
              <a:t>Chat Room Page.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8158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433</TotalTime>
  <Words>347</Words>
  <Application>Microsoft Office PowerPoint</Application>
  <PresentationFormat>Widescreen</PresentationFormat>
  <Paragraphs>110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Century Gothic</vt:lpstr>
      <vt:lpstr>Times New Roman</vt:lpstr>
      <vt:lpstr>Wingdings 2</vt:lpstr>
      <vt:lpstr>Quotable</vt:lpstr>
      <vt:lpstr>SDL MINI PROJECT</vt:lpstr>
      <vt:lpstr>OBJECTIVES</vt:lpstr>
      <vt:lpstr>PROBLEM DEFINATION</vt:lpstr>
      <vt:lpstr>TARGET USERS</vt:lpstr>
      <vt:lpstr>TECHNOLOGY</vt:lpstr>
      <vt:lpstr>REQUIREMENTS</vt:lpstr>
      <vt:lpstr>SCOPE</vt:lpstr>
      <vt:lpstr>Use case diagram</vt:lpstr>
      <vt:lpstr>Graphical User Interface (GUI)</vt:lpstr>
      <vt:lpstr>Sign In or Sign Up</vt:lpstr>
      <vt:lpstr>Login Page</vt:lpstr>
      <vt:lpstr>Header</vt:lpstr>
      <vt:lpstr>Question Paper Download</vt:lpstr>
      <vt:lpstr>Contact Us</vt:lpstr>
      <vt:lpstr>Buy or Sell </vt:lpstr>
      <vt:lpstr>Seller Page</vt:lpstr>
      <vt:lpstr>Buyer Page</vt:lpstr>
      <vt:lpstr>Chat Room</vt:lpstr>
      <vt:lpstr>FEATURES </vt:lpstr>
      <vt:lpstr>LIMITATIONS</vt:lpstr>
      <vt:lpstr>PERFORMANCE MEASURES</vt:lpstr>
      <vt:lpstr>CONCLUSION</vt:lpstr>
      <vt:lpstr>THANK YOU 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SDL MINI PROJECT   ONLINE OLD BOOKS SHOPPING</dc:title>
  <dc:creator>ANIKET</dc:creator>
  <cp:lastModifiedBy>ANIKET</cp:lastModifiedBy>
  <cp:revision>96</cp:revision>
  <dcterms:created xsi:type="dcterms:W3CDTF">2017-10-11T01:45:00Z</dcterms:created>
  <dcterms:modified xsi:type="dcterms:W3CDTF">2017-11-01T09:00:44Z</dcterms:modified>
</cp:coreProperties>
</file>

<file path=docProps/thumbnail.jpeg>
</file>